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66fffda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66fffda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66fffda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66fffda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66fffda9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66fffda9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66fffda9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66fffda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66fffda9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66fffda9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66fffda9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66fffda9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azerpk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060350" y="2031000"/>
            <a:ext cx="7023300" cy="10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 hunter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274" y="533275"/>
            <a:ext cx="1331451" cy="13314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3777600" y="3331825"/>
            <a:ext cx="1588800" cy="116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8B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Creators:</a:t>
            </a:r>
            <a:r>
              <a:rPr lang="en-GB" sz="2800">
                <a:solidFill>
                  <a:schemeClr val="dk1"/>
                </a:solidFill>
              </a:rPr>
              <a:t> </a:t>
            </a:r>
            <a:br>
              <a:rPr lang="en-GB" sz="28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Eetu Mutanen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Rico Pietarinen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Jimi Tuononen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585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233900"/>
            <a:ext cx="568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Randomized booster locations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View range boosters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rgbClr val="FFFFFF"/>
                </a:solidFill>
              </a:rPr>
              <a:t>Map size options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rgbClr val="FFFFFF"/>
                </a:solidFill>
              </a:rPr>
              <a:t>Visualization for closest booster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Multiple different sound notifications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172" y="88375"/>
            <a:ext cx="2431425" cy="49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700" y="543175"/>
            <a:ext cx="2308150" cy="41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41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our app is the best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10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rgbClr val="FFFFFF"/>
                </a:solidFill>
              </a:rPr>
              <a:t>Explore surrounding area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Every round is different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rgbClr val="FFFFFF"/>
                </a:solidFill>
              </a:rPr>
              <a:t>You can play it almost anywhere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chemeClr val="dk1"/>
                </a:solidFill>
              </a:rPr>
              <a:t>Exercise motivator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697" y="88375"/>
            <a:ext cx="2431425" cy="49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450" y="505025"/>
            <a:ext cx="2293800" cy="41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994000" y="192575"/>
            <a:ext cx="37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game results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966" y="437625"/>
            <a:ext cx="2310608" cy="46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556" y="801215"/>
            <a:ext cx="2171435" cy="391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007" y="831766"/>
            <a:ext cx="2310608" cy="424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602" y="1253883"/>
            <a:ext cx="2171421" cy="343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425" y="875992"/>
            <a:ext cx="2310608" cy="41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4011" y="1297260"/>
            <a:ext cx="2171434" cy="33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36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did we learn?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37675"/>
            <a:ext cx="48762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rgbClr val="FFFFFF"/>
                </a:solidFill>
              </a:rPr>
              <a:t>Mapbox API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rgbClr val="FFFFFF"/>
                </a:solidFill>
              </a:rPr>
              <a:t>Overpass API calls (getting cool data)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❖"/>
            </a:pPr>
            <a:r>
              <a:rPr lang="en-GB">
                <a:solidFill>
                  <a:srgbClr val="FFFFFF"/>
                </a:solidFill>
              </a:rPr>
              <a:t>JavaScript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022" y="88375"/>
            <a:ext cx="2431425" cy="49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875" y="1974925"/>
            <a:ext cx="3696901" cy="289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050" y="551475"/>
            <a:ext cx="2303725" cy="4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42603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THANK YOU!</a:t>
            </a:r>
            <a:endParaRPr sz="4800"/>
          </a:p>
        </p:txBody>
      </p:sp>
      <p:sp>
        <p:nvSpPr>
          <p:cNvPr id="98" name="Google Shape;98;p18"/>
          <p:cNvSpPr/>
          <p:nvPr/>
        </p:nvSpPr>
        <p:spPr>
          <a:xfrm>
            <a:off x="719950" y="1573475"/>
            <a:ext cx="3377100" cy="279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8B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Contact information: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jimituo@student.uef.fi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eetumut@student.uef.fi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ricop@student.uef.fi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Test here: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https://razerpk.github.io/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